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72" r:id="rId11"/>
    <p:sldId id="267" r:id="rId12"/>
    <p:sldId id="265" r:id="rId13"/>
    <p:sldId id="270" r:id="rId14"/>
    <p:sldId id="271" r:id="rId15"/>
    <p:sldId id="273" r:id="rId16"/>
    <p:sldId id="268" r:id="rId17"/>
    <p:sldId id="269" r:id="rId18"/>
    <p:sldId id="275" r:id="rId19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1"/>
    </p:embeddedFont>
    <p:embeddedFont>
      <p:font typeface="Berlin Sans FB Demi" panose="020E0802020502020306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oper Black" panose="0208090404030B020404" pitchFamily="18" charset="0"/>
      <p:regular r:id="rId27"/>
    </p:embeddedFont>
    <p:embeddedFont>
      <p:font typeface="Open Sauce Heavy" panose="020B0604020202020204" charset="0"/>
      <p:regular r:id="rId28"/>
    </p:embeddedFont>
    <p:embeddedFont>
      <p:font typeface="Overlock" panose="020B0604020202020204" charset="0"/>
      <p:regular r:id="rId29"/>
      <p:bold r:id="rId30"/>
      <p:italic r:id="rId31"/>
      <p:boldItalic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jJSJPVgB4TUD82/GOjy/GrHQk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3ACA"/>
    <a:srgbClr val="E82092"/>
    <a:srgbClr val="EE58AE"/>
    <a:srgbClr val="0038A8"/>
    <a:srgbClr val="D61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730cbe4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10730cbe4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4474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730cbe4e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10730cbe4e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10730cbe4e8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ab6a8d4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2ab6a8d4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2ab6a8d4f5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5" name="Google Shape;2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01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8677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78533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5269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40884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1457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893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27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565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55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38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00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491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2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80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0766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57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730cbe4e8_0_0"/>
          <p:cNvSpPr/>
          <p:nvPr/>
        </p:nvSpPr>
        <p:spPr>
          <a:xfrm>
            <a:off x="5601767" y="0"/>
            <a:ext cx="3591600" cy="5143500"/>
          </a:xfrm>
          <a:prstGeom prst="rect">
            <a:avLst/>
          </a:prstGeom>
          <a:gradFill flip="none" rotWithShape="1">
            <a:gsLst>
              <a:gs pos="0">
                <a:srgbClr val="0038A8"/>
              </a:gs>
              <a:gs pos="51000">
                <a:srgbClr val="B93ACA"/>
              </a:gs>
              <a:gs pos="100000">
                <a:srgbClr val="E82092"/>
              </a:gs>
            </a:gsLst>
            <a:lin ang="16200000" scaled="1"/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0730cbe4e8_0_0"/>
          <p:cNvSpPr/>
          <p:nvPr/>
        </p:nvSpPr>
        <p:spPr>
          <a:xfrm>
            <a:off x="5705285" y="-862964"/>
            <a:ext cx="33846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s-ES" sz="4500" b="1" i="0" u="none" strike="noStrike" cap="none" dirty="0">
                <a:solidFill>
                  <a:schemeClr val="lt1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MI CAMINO CON DXN</a:t>
            </a:r>
            <a:endParaRPr sz="1100" b="0" i="0" u="none" strike="noStrike" cap="none" dirty="0">
              <a:solidFill>
                <a:schemeClr val="lt1"/>
              </a:solidFill>
              <a:latin typeface="Cooper Black" panose="0208090404030B020404" pitchFamily="18" charset="0"/>
              <a:sym typeface="Arial"/>
            </a:endParaRPr>
          </a:p>
        </p:txBody>
      </p:sp>
      <p:pic>
        <p:nvPicPr>
          <p:cNvPr id="149" name="Google Shape;149;g10730cbe4e8_0_0" descr="Calendari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b="8983"/>
          <a:stretch/>
        </p:blipFill>
        <p:spPr>
          <a:xfrm>
            <a:off x="15" y="8"/>
            <a:ext cx="5650979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0730cbe4e8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6912" y="3951928"/>
            <a:ext cx="754355" cy="697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AAA757-C23F-4A19-830B-3EB1ECEF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5" y="2120244"/>
            <a:ext cx="2651990" cy="28837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D965E72-440A-49EF-ACC4-DAB8E2B24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89"/>
          <a:stretch/>
        </p:blipFill>
        <p:spPr>
          <a:xfrm>
            <a:off x="5799578" y="2571750"/>
            <a:ext cx="3261643" cy="233756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05B122-7196-4767-8A8C-1C6E08295148}"/>
              </a:ext>
            </a:extLst>
          </p:cNvPr>
          <p:cNvSpPr txBox="1"/>
          <p:nvPr/>
        </p:nvSpPr>
        <p:spPr>
          <a:xfrm>
            <a:off x="882085" y="87627"/>
            <a:ext cx="737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  <a:latin typeface="Berlin Sans FB Demi" panose="020E0802020502020306" pitchFamily="34" charset="0"/>
              </a:rPr>
              <a:t>PANDEMIA  COVID 19  : ACTITUD PARA LOS CAMBIOS EN LA VIDA</a:t>
            </a:r>
            <a:endParaRPr lang="es-PE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AB97F7-4DC6-4E0F-A997-82289EA96B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99"/>
          <a:stretch/>
        </p:blipFill>
        <p:spPr>
          <a:xfrm>
            <a:off x="632385" y="483475"/>
            <a:ext cx="2182503" cy="224673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5CAF66-D21B-43C8-9342-581D164A1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995" y="561864"/>
            <a:ext cx="2506477" cy="1828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94750BD-B3A2-4B04-B6E0-DC864EBFE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2832" y="2443696"/>
            <a:ext cx="2267909" cy="25603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3B6E19-CA82-4BD9-96EA-B89154C79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201" y="561864"/>
            <a:ext cx="2922131" cy="18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7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2203911" y="847695"/>
            <a:ext cx="1143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2060"/>
                </a:solidFill>
                <a:latin typeface="Overlock"/>
                <a:ea typeface="Overlock"/>
                <a:cs typeface="Overlock"/>
                <a:sym typeface="Overlock"/>
              </a:rPr>
              <a:t>FÁBRIA</a:t>
            </a:r>
            <a:endParaRPr sz="1800" b="1" i="0" u="none" strike="noStrike" cap="none">
              <a:solidFill>
                <a:srgbClr val="00206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240" name="Google Shape;24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26" y="176310"/>
            <a:ext cx="4019220" cy="260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786" y="2737640"/>
            <a:ext cx="3872773" cy="22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1855" y="176310"/>
            <a:ext cx="3914680" cy="30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0152" y="2102273"/>
            <a:ext cx="2798087" cy="304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 descr="C:\Users\Fernando\Desktop\logo dxn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" y="0"/>
            <a:ext cx="645886" cy="647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09A5208-57AA-4088-B14F-DC53B37E0954}"/>
              </a:ext>
            </a:extLst>
          </p:cNvPr>
          <p:cNvSpPr txBox="1"/>
          <p:nvPr/>
        </p:nvSpPr>
        <p:spPr>
          <a:xfrm>
            <a:off x="4410874" y="1032361"/>
            <a:ext cx="8933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A</a:t>
            </a:r>
          </a:p>
          <a:p>
            <a:r>
              <a:rPr lang="es-ES" sz="3200" b="1" dirty="0">
                <a:solidFill>
                  <a:srgbClr val="FF0000"/>
                </a:solidFill>
              </a:rPr>
              <a:t>C</a:t>
            </a:r>
          </a:p>
          <a:p>
            <a:r>
              <a:rPr lang="es-ES" sz="3200" b="1" dirty="0">
                <a:solidFill>
                  <a:srgbClr val="FF0000"/>
                </a:solidFill>
              </a:rPr>
              <a:t>C</a:t>
            </a:r>
          </a:p>
          <a:p>
            <a:r>
              <a:rPr lang="es-ES" sz="3200" b="1" dirty="0">
                <a:solidFill>
                  <a:srgbClr val="FF0000"/>
                </a:solidFill>
              </a:rPr>
              <a:t>I</a:t>
            </a:r>
          </a:p>
          <a:p>
            <a:r>
              <a:rPr lang="es-ES" sz="3200" b="1" dirty="0" err="1">
                <a:solidFill>
                  <a:srgbClr val="FF0000"/>
                </a:solidFill>
              </a:rPr>
              <a:t>Ó</a:t>
            </a:r>
            <a:endParaRPr lang="es-ES" sz="3200" b="1" dirty="0">
              <a:solidFill>
                <a:srgbClr val="FF0000"/>
              </a:solidFill>
            </a:endParaRPr>
          </a:p>
          <a:p>
            <a:r>
              <a:rPr lang="es-ES" sz="3200" b="1" dirty="0">
                <a:solidFill>
                  <a:srgbClr val="FF0000"/>
                </a:solidFill>
              </a:rPr>
              <a:t>N</a:t>
            </a:r>
            <a:endParaRPr lang="es-PE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96" y="162197"/>
            <a:ext cx="5348972" cy="276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4">
            <a:alphaModFix/>
          </a:blip>
          <a:srcRect t="10250" b="14492"/>
          <a:stretch/>
        </p:blipFill>
        <p:spPr>
          <a:xfrm>
            <a:off x="2438667" y="2300332"/>
            <a:ext cx="2981431" cy="276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8"/>
          <p:cNvPicPr preferRelativeResize="0"/>
          <p:nvPr/>
        </p:nvPicPr>
        <p:blipFill rotWithShape="1">
          <a:blip r:embed="rId5">
            <a:alphaModFix/>
          </a:blip>
          <a:srcRect t="11188" b="18013"/>
          <a:stretch/>
        </p:blipFill>
        <p:spPr>
          <a:xfrm>
            <a:off x="5751682" y="148771"/>
            <a:ext cx="2981432" cy="484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 descr="C:\Users\Fernando\Desktop\logo dx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759" y="22858"/>
            <a:ext cx="722809" cy="7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5B000BC-EC92-42ED-A995-08806D189A88}"/>
              </a:ext>
            </a:extLst>
          </p:cNvPr>
          <p:cNvSpPr txBox="1"/>
          <p:nvPr/>
        </p:nvSpPr>
        <p:spPr>
          <a:xfrm>
            <a:off x="319949" y="3388360"/>
            <a:ext cx="1952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FF0000"/>
                </a:solidFill>
              </a:rPr>
              <a:t>PASIÓN</a:t>
            </a:r>
            <a:endParaRPr lang="es-PE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3F2AEC-091B-4721-9D32-3C68316F9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55" b="18730"/>
          <a:stretch/>
        </p:blipFill>
        <p:spPr>
          <a:xfrm>
            <a:off x="6530214" y="226668"/>
            <a:ext cx="2372439" cy="323088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D072791-94E5-4A07-B214-27F7D98A2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67" y="2496078"/>
            <a:ext cx="2372439" cy="25325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CB881BD-3333-4449-873C-F998C53B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737" y="643308"/>
            <a:ext cx="3301142" cy="239760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CFDC137-027C-4E3B-B891-0BC4604B77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24"/>
          <a:stretch/>
        </p:blipFill>
        <p:spPr>
          <a:xfrm>
            <a:off x="3307074" y="2489063"/>
            <a:ext cx="3041475" cy="253958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CEB96F4-FC16-4850-B030-F1601C8007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630" b="-29630"/>
          <a:stretch/>
        </p:blipFill>
        <p:spPr>
          <a:xfrm>
            <a:off x="114228" y="3100876"/>
            <a:ext cx="3139511" cy="273122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3085CEF-A46F-4CC9-AEAA-3D9DD818D6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973" b="34276"/>
          <a:stretch/>
        </p:blipFill>
        <p:spPr>
          <a:xfrm>
            <a:off x="114228" y="703275"/>
            <a:ext cx="2988139" cy="239760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455834-7B50-40EA-95F2-66744E70116A}"/>
              </a:ext>
            </a:extLst>
          </p:cNvPr>
          <p:cNvSpPr txBox="1"/>
          <p:nvPr/>
        </p:nvSpPr>
        <p:spPr>
          <a:xfrm>
            <a:off x="266400" y="151200"/>
            <a:ext cx="653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2060"/>
                </a:solidFill>
                <a:latin typeface="Berlin Sans FB Demi" panose="020E0802020502020306" pitchFamily="34" charset="0"/>
              </a:rPr>
              <a:t>ENFOQUE    :  UN BUEN LIDER CREA MAS LIDERES</a:t>
            </a:r>
            <a:endParaRPr lang="es-PE" sz="2000" b="1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6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8442E3-E04C-4434-8610-F6C65404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604" y="167641"/>
            <a:ext cx="2051373" cy="27085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2BF4622-D34B-4044-A9E6-84AE187C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782" y="186820"/>
            <a:ext cx="2167295" cy="249745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43D70E-F576-4895-AEDA-24D828184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923" y="156069"/>
            <a:ext cx="2037705" cy="26893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62B801C-84CD-40B0-9627-F7C1F68B6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703453"/>
            <a:ext cx="2455924" cy="22164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3EDB092-1ADB-4764-BC5E-CDAED230C8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89" b="32051"/>
          <a:stretch/>
        </p:blipFill>
        <p:spPr>
          <a:xfrm>
            <a:off x="6898334" y="2542147"/>
            <a:ext cx="2211005" cy="24623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9B2723-C1C7-4D12-87CC-06406354C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00" y="186820"/>
            <a:ext cx="2322900" cy="29549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ED5E2C-415C-4447-A837-E580AD5583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06" y="2876150"/>
            <a:ext cx="3723088" cy="21335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43C65C-DFD6-4121-A0EE-6FD7E1D866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9820" y="2339431"/>
            <a:ext cx="1459139" cy="266509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8E18D55-67FC-41F2-832D-B9B658884648}"/>
              </a:ext>
            </a:extLst>
          </p:cNvPr>
          <p:cNvSpPr txBox="1"/>
          <p:nvPr/>
        </p:nvSpPr>
        <p:spPr>
          <a:xfrm>
            <a:off x="0" y="28435"/>
            <a:ext cx="27537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3200" b="1" u="sng" dirty="0">
                <a:ln w="28575">
                  <a:noFill/>
                </a:ln>
              </a:rPr>
              <a:t>COMPROMISO</a:t>
            </a:r>
            <a:endParaRPr lang="es-PE" sz="3200" b="1" u="sng" dirty="0">
              <a:ln w="28575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791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E725B89-D11D-4772-A1A4-AD3C649E8F25}"/>
              </a:ext>
            </a:extLst>
          </p:cNvPr>
          <p:cNvSpPr txBox="1"/>
          <p:nvPr/>
        </p:nvSpPr>
        <p:spPr>
          <a:xfrm>
            <a:off x="1072800" y="286285"/>
            <a:ext cx="658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Arial Rounded MT Bold" panose="020F0704030504030204" pitchFamily="34" charset="0"/>
              </a:rPr>
              <a:t>Apasiónate con lo que haces ,tú estas cambiando vidas de esta manera haremos realidad nuestros sueños , esto te permitirá ser un humano maravilloso y esto será una bendición para mucha gente , tú serás un mejor hijo, hermano, padre, amigo, esposo y UN MEJOR CIUDADANO</a:t>
            </a:r>
            <a:endParaRPr lang="es-PE" sz="1400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48DAF1-9810-4E57-A39B-05501E3D5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78" b="8312"/>
          <a:stretch/>
        </p:blipFill>
        <p:spPr>
          <a:xfrm>
            <a:off x="1476000" y="1458107"/>
            <a:ext cx="5781600" cy="35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00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0730cbe4e8_0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9533" y="483532"/>
            <a:ext cx="3977524" cy="260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0730cbe4e8_0_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13" y="0"/>
            <a:ext cx="2152374" cy="273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0730cbe4e8_0_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2999" y="129036"/>
            <a:ext cx="2067334" cy="285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0730cbe4e8_0_100"/>
          <p:cNvSpPr txBox="1"/>
          <p:nvPr/>
        </p:nvSpPr>
        <p:spPr>
          <a:xfrm>
            <a:off x="2432853" y="129036"/>
            <a:ext cx="38508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u="none" strike="noStrike" cap="none" dirty="0">
                <a:solidFill>
                  <a:srgbClr val="000000"/>
                </a:solidFill>
                <a:latin typeface="Berlin Sans FB Demi" panose="020E0802020502020306" pitchFamily="34" charset="0"/>
                <a:ea typeface="Arial"/>
                <a:cs typeface="Arial"/>
                <a:sym typeface="Arial"/>
              </a:rPr>
              <a:t>CUMPLIENDO SUEÑOS EN FAMILIA</a:t>
            </a:r>
            <a:endParaRPr sz="2000" dirty="0">
              <a:latin typeface="Berlin Sans FB Demi" panose="020E08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B3CDDF-CE78-409B-829E-351C7E038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019" y="2491864"/>
            <a:ext cx="1956572" cy="27368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82F1DF3-7B32-4B93-A73E-F3CCC417D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57" y="2491864"/>
            <a:ext cx="2067334" cy="26356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3EE066-5FE8-435C-BB84-67420255D7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391"/>
          <a:stretch/>
        </p:blipFill>
        <p:spPr>
          <a:xfrm>
            <a:off x="2967275" y="2888439"/>
            <a:ext cx="3164986" cy="222576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9E54753-9B77-4D52-91E1-3934FA9CE44B}"/>
              </a:ext>
            </a:extLst>
          </p:cNvPr>
          <p:cNvSpPr txBox="1"/>
          <p:nvPr/>
        </p:nvSpPr>
        <p:spPr>
          <a:xfrm>
            <a:off x="5456418" y="554400"/>
            <a:ext cx="7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ICA</a:t>
            </a:r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F8D33A-568F-40B8-BD19-DCB69FA2E718}"/>
              </a:ext>
            </a:extLst>
          </p:cNvPr>
          <p:cNvSpPr txBox="1"/>
          <p:nvPr/>
        </p:nvSpPr>
        <p:spPr>
          <a:xfrm>
            <a:off x="7342756" y="2451275"/>
            <a:ext cx="117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 MERCED</a:t>
            </a:r>
            <a:endParaRPr lang="es-P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17408E9-A427-4805-990E-73B8D56A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31" b="36678"/>
          <a:stretch/>
        </p:blipFill>
        <p:spPr>
          <a:xfrm>
            <a:off x="4885509" y="1286334"/>
            <a:ext cx="3756176" cy="31715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936E7A-396B-4A64-89FA-6B69D799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3" y="1286334"/>
            <a:ext cx="3996827" cy="31715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32A7082-19D2-44D4-8B1F-686C5F7511F3}"/>
              </a:ext>
            </a:extLst>
          </p:cNvPr>
          <p:cNvSpPr txBox="1"/>
          <p:nvPr/>
        </p:nvSpPr>
        <p:spPr>
          <a:xfrm>
            <a:off x="1580605" y="371566"/>
            <a:ext cx="598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>
                <a:solidFill>
                  <a:srgbClr val="002060"/>
                </a:solidFill>
                <a:latin typeface="Berlin Sans FB Demi" panose="020E0802020502020306" pitchFamily="34" charset="0"/>
              </a:rPr>
              <a:t>CONOCER Y CENAR CON DR. LIM SIOW JIM</a:t>
            </a:r>
          </a:p>
        </p:txBody>
      </p:sp>
    </p:spTree>
    <p:extLst>
      <p:ext uri="{BB962C8B-B14F-4D97-AF65-F5344CB8AC3E}">
        <p14:creationId xmlns:p14="http://schemas.microsoft.com/office/powerpoint/2010/main" val="328236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60114" y="0"/>
            <a:ext cx="4483887" cy="5143500"/>
            <a:chOff x="0" y="0"/>
            <a:chExt cx="1195703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32999"/>
            </a:blip>
            <a:srcRect l="26342" t="19267" r="49832" b="39749"/>
            <a:stretch>
              <a:fillRect/>
            </a:stretch>
          </p:blipFill>
          <p:spPr>
            <a:xfrm>
              <a:off x="0" y="0"/>
              <a:ext cx="11957030" cy="137160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30556" y="4179742"/>
            <a:ext cx="3875900" cy="382769"/>
            <a:chOff x="0" y="0"/>
            <a:chExt cx="2041626" cy="2016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41626" cy="201623"/>
            </a:xfrm>
            <a:custGeom>
              <a:avLst/>
              <a:gdLst/>
              <a:ahLst/>
              <a:cxnLst/>
              <a:rect l="l" t="t" r="r" b="b"/>
              <a:pathLst>
                <a:path w="2041626" h="201623">
                  <a:moveTo>
                    <a:pt x="99873" y="0"/>
                  </a:moveTo>
                  <a:lnTo>
                    <a:pt x="1941754" y="0"/>
                  </a:lnTo>
                  <a:cubicBezTo>
                    <a:pt x="1968241" y="0"/>
                    <a:pt x="1993644" y="10522"/>
                    <a:pt x="2012374" y="29252"/>
                  </a:cubicBezTo>
                  <a:cubicBezTo>
                    <a:pt x="2031104" y="47982"/>
                    <a:pt x="2041626" y="73385"/>
                    <a:pt x="2041626" y="99873"/>
                  </a:cubicBezTo>
                  <a:lnTo>
                    <a:pt x="2041626" y="101750"/>
                  </a:lnTo>
                  <a:cubicBezTo>
                    <a:pt x="2041626" y="128238"/>
                    <a:pt x="2031104" y="153641"/>
                    <a:pt x="2012374" y="172371"/>
                  </a:cubicBezTo>
                  <a:cubicBezTo>
                    <a:pt x="1993644" y="191101"/>
                    <a:pt x="1968241" y="201623"/>
                    <a:pt x="1941754" y="201623"/>
                  </a:cubicBezTo>
                  <a:lnTo>
                    <a:pt x="99873" y="201623"/>
                  </a:lnTo>
                  <a:cubicBezTo>
                    <a:pt x="44714" y="201623"/>
                    <a:pt x="0" y="156909"/>
                    <a:pt x="0" y="101750"/>
                  </a:cubicBezTo>
                  <a:lnTo>
                    <a:pt x="0" y="99873"/>
                  </a:lnTo>
                  <a:cubicBezTo>
                    <a:pt x="0" y="44714"/>
                    <a:pt x="44714" y="0"/>
                    <a:pt x="998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DE5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41626" cy="23972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900"/>
            </a:p>
          </p:txBody>
        </p:sp>
      </p:grpSp>
      <p:sp>
        <p:nvSpPr>
          <p:cNvPr id="9" name="Freeform 9"/>
          <p:cNvSpPr/>
          <p:nvPr/>
        </p:nvSpPr>
        <p:spPr>
          <a:xfrm>
            <a:off x="-472670" y="4839642"/>
            <a:ext cx="1979661" cy="496715"/>
          </a:xfrm>
          <a:custGeom>
            <a:avLst/>
            <a:gdLst/>
            <a:ahLst/>
            <a:cxnLst/>
            <a:rect l="l" t="t" r="r" b="b"/>
            <a:pathLst>
              <a:path w="3959322" h="993430">
                <a:moveTo>
                  <a:pt x="0" y="0"/>
                </a:moveTo>
                <a:lnTo>
                  <a:pt x="3959322" y="0"/>
                </a:lnTo>
                <a:lnTo>
                  <a:pt x="3959322" y="993430"/>
                </a:lnTo>
                <a:lnTo>
                  <a:pt x="0" y="99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03449" y="264020"/>
            <a:ext cx="2828397" cy="709671"/>
          </a:xfrm>
          <a:custGeom>
            <a:avLst/>
            <a:gdLst/>
            <a:ahLst/>
            <a:cxnLst/>
            <a:rect l="l" t="t" r="r" b="b"/>
            <a:pathLst>
              <a:path w="5656793" h="1419341">
                <a:moveTo>
                  <a:pt x="0" y="0"/>
                </a:moveTo>
                <a:lnTo>
                  <a:pt x="5656792" y="0"/>
                </a:lnTo>
                <a:lnTo>
                  <a:pt x="5656792" y="1419341"/>
                </a:lnTo>
                <a:lnTo>
                  <a:pt x="0" y="1419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44951" y="0"/>
            <a:ext cx="3345392" cy="5615766"/>
          </a:xfrm>
          <a:custGeom>
            <a:avLst/>
            <a:gdLst/>
            <a:ahLst/>
            <a:cxnLst/>
            <a:rect l="l" t="t" r="r" b="b"/>
            <a:pathLst>
              <a:path w="6690784" h="11231532">
                <a:moveTo>
                  <a:pt x="0" y="0"/>
                </a:moveTo>
                <a:lnTo>
                  <a:pt x="6690784" y="0"/>
                </a:lnTo>
                <a:lnTo>
                  <a:pt x="6690784" y="11231532"/>
                </a:lnTo>
                <a:lnTo>
                  <a:pt x="0" y="11231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4678" y="4202284"/>
            <a:ext cx="2987656" cy="337685"/>
          </a:xfrm>
          <a:custGeom>
            <a:avLst/>
            <a:gdLst/>
            <a:ahLst/>
            <a:cxnLst/>
            <a:rect l="l" t="t" r="r" b="b"/>
            <a:pathLst>
              <a:path w="5975312" h="675370">
                <a:moveTo>
                  <a:pt x="0" y="0"/>
                </a:moveTo>
                <a:lnTo>
                  <a:pt x="5975311" y="0"/>
                </a:lnTo>
                <a:lnTo>
                  <a:pt x="5975311" y="675371"/>
                </a:lnTo>
                <a:lnTo>
                  <a:pt x="0" y="6753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727" y="295935"/>
            <a:ext cx="586425" cy="586425"/>
          </a:xfrm>
          <a:custGeom>
            <a:avLst/>
            <a:gdLst/>
            <a:ahLst/>
            <a:cxnLst/>
            <a:rect l="l" t="t" r="r" b="b"/>
            <a:pathLst>
              <a:path w="1172850" h="1172850">
                <a:moveTo>
                  <a:pt x="0" y="0"/>
                </a:moveTo>
                <a:lnTo>
                  <a:pt x="1172850" y="0"/>
                </a:lnTo>
                <a:lnTo>
                  <a:pt x="1172850" y="1172850"/>
                </a:lnTo>
                <a:lnTo>
                  <a:pt x="0" y="1172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30556" y="3494442"/>
            <a:ext cx="401275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  <a:latin typeface="Open Sauce Heavy"/>
              </a:rPr>
              <a:t>GLADYS MAYANGA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6C86B-9210-4059-A6D5-A5D04D3BB0FC}"/>
              </a:ext>
            </a:extLst>
          </p:cNvPr>
          <p:cNvSpPr txBox="1"/>
          <p:nvPr/>
        </p:nvSpPr>
        <p:spPr>
          <a:xfrm>
            <a:off x="642735" y="1816388"/>
            <a:ext cx="344539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  <a:latin typeface="Berlin Sans FB Demi" panose="020E0802020502020306" pitchFamily="34" charset="0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12ab6a8d4f5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579" y="1106702"/>
            <a:ext cx="4109421" cy="3540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2ab6a8d4f5_1_0"/>
          <p:cNvSpPr txBox="1"/>
          <p:nvPr/>
        </p:nvSpPr>
        <p:spPr>
          <a:xfrm>
            <a:off x="720090" y="387275"/>
            <a:ext cx="338019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i="0" u="none" strike="noStrike" dirty="0">
                <a:solidFill>
                  <a:srgbClr val="212D32"/>
                </a:solidFill>
                <a:latin typeface="Berlin Sans FB Demi" panose="020E0802020502020306" pitchFamily="34" charset="0"/>
                <a:ea typeface="Arial"/>
                <a:cs typeface="Arial"/>
                <a:sym typeface="Arial"/>
              </a:rPr>
              <a:t>MIS PRIMEROS AÑOS</a:t>
            </a:r>
            <a:endParaRPr sz="2400" dirty="0">
              <a:latin typeface="Berlin Sans FB Demi" panose="020E0802020502020306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3716A4-6381-4291-B973-F99B023C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365" y="387275"/>
            <a:ext cx="3195460" cy="2010414"/>
          </a:xfrm>
          <a:prstGeom prst="rect">
            <a:avLst/>
          </a:prstGeom>
        </p:spPr>
      </p:pic>
      <p:pic>
        <p:nvPicPr>
          <p:cNvPr id="156" name="Google Shape;156;g12ab6a8d4f5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0083" y="2149093"/>
            <a:ext cx="1990023" cy="252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4538" y="915565"/>
            <a:ext cx="3158039" cy="394688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p2"/>
          <p:cNvPicPr preferRelativeResize="0"/>
          <p:nvPr/>
        </p:nvPicPr>
        <p:blipFill rotWithShape="1">
          <a:blip r:embed="rId4">
            <a:alphaModFix/>
          </a:blip>
          <a:srcRect b="13944"/>
          <a:stretch/>
        </p:blipFill>
        <p:spPr>
          <a:xfrm>
            <a:off x="971600" y="915566"/>
            <a:ext cx="3158040" cy="39468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3" name="Google Shape;173;p2"/>
          <p:cNvSpPr/>
          <p:nvPr/>
        </p:nvSpPr>
        <p:spPr>
          <a:xfrm>
            <a:off x="894436" y="146073"/>
            <a:ext cx="256722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4000" b="1" i="0" u="none" strike="noStrike" cap="none" dirty="0">
                <a:latin typeface="Berlin Sans FB Demi" panose="020E0802020502020306" pitchFamily="34" charset="0"/>
                <a:ea typeface="Overlock"/>
                <a:cs typeface="Arial" panose="020B0604020202020204" pitchFamily="34" charset="0"/>
                <a:sym typeface="Overlock"/>
              </a:rPr>
              <a:t>MI INICIO</a:t>
            </a:r>
            <a:endParaRPr sz="4000" b="1" i="0" u="none" strike="noStrike" cap="none" dirty="0">
              <a:latin typeface="Berlin Sans FB Demi" panose="020E0802020502020306" pitchFamily="34" charset="0"/>
              <a:ea typeface="Overlock"/>
              <a:cs typeface="Arial" panose="020B0604020202020204" pitchFamily="34" charset="0"/>
              <a:sym typeface="Overlock"/>
            </a:endParaRPr>
          </a:p>
        </p:txBody>
      </p:sp>
      <p:pic>
        <p:nvPicPr>
          <p:cNvPr id="174" name="Google Shape;174;p2" descr="C:\Users\Fernando\Desktop\logo dx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59" y="22858"/>
            <a:ext cx="722809" cy="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"/>
          <p:cNvPicPr preferRelativeResize="0"/>
          <p:nvPr/>
        </p:nvPicPr>
        <p:blipFill rotWithShape="1">
          <a:blip r:embed="rId3">
            <a:alphaModFix/>
          </a:blip>
          <a:srcRect l="9952" t="11253" r="16884" b="21218"/>
          <a:stretch/>
        </p:blipFill>
        <p:spPr>
          <a:xfrm>
            <a:off x="3059832" y="879610"/>
            <a:ext cx="2376264" cy="414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/>
          <p:cNvPicPr preferRelativeResize="0"/>
          <p:nvPr/>
        </p:nvPicPr>
        <p:blipFill rotWithShape="1">
          <a:blip r:embed="rId4">
            <a:alphaModFix/>
          </a:blip>
          <a:srcRect b="12174"/>
          <a:stretch/>
        </p:blipFill>
        <p:spPr>
          <a:xfrm>
            <a:off x="179512" y="879611"/>
            <a:ext cx="2656620" cy="414041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"/>
          <p:cNvSpPr txBox="1"/>
          <p:nvPr/>
        </p:nvSpPr>
        <p:spPr>
          <a:xfrm>
            <a:off x="790568" y="92847"/>
            <a:ext cx="517633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 dirty="0">
                <a:latin typeface="Berlin Sans FB Demi" panose="020E0802020502020306" pitchFamily="34" charset="0"/>
                <a:ea typeface="Overlock"/>
                <a:cs typeface="Arial" panose="020B0604020202020204" pitchFamily="34" charset="0"/>
                <a:sym typeface="Overlock"/>
              </a:rPr>
              <a:t>PARA QUE VIVES…</a:t>
            </a:r>
            <a:endParaRPr sz="4000" b="0" i="0" u="none" strike="noStrike" cap="none" dirty="0">
              <a:latin typeface="Berlin Sans FB Demi" panose="020E0802020502020306" pitchFamily="34" charset="0"/>
              <a:ea typeface="Overlock"/>
              <a:cs typeface="Arial" panose="020B0604020202020204" pitchFamily="34" charset="0"/>
              <a:sym typeface="Overlock"/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5">
            <a:alphaModFix/>
          </a:blip>
          <a:srcRect l="9055" r="13270"/>
          <a:stretch/>
        </p:blipFill>
        <p:spPr>
          <a:xfrm>
            <a:off x="5679322" y="879610"/>
            <a:ext cx="3357174" cy="414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" descr="C:\Users\Fernando\Desktop\logo dx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759" y="22858"/>
            <a:ext cx="722809" cy="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116" y="1390467"/>
            <a:ext cx="6724196" cy="360720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"/>
          <p:cNvSpPr txBox="1"/>
          <p:nvPr/>
        </p:nvSpPr>
        <p:spPr>
          <a:xfrm>
            <a:off x="1209901" y="145825"/>
            <a:ext cx="672419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600" b="1" i="0" u="none" strike="noStrike" cap="none" dirty="0">
                <a:latin typeface="Berlin Sans FB Demi" panose="020E0802020502020306" pitchFamily="34" charset="0"/>
                <a:ea typeface="Overlock"/>
                <a:cs typeface="Arial" panose="020B0604020202020204" pitchFamily="34" charset="0"/>
                <a:sym typeface="Overlock"/>
              </a:rPr>
              <a:t>EMPRESARIOS EXITOSOS DEL SIGLO XXI</a:t>
            </a:r>
            <a:endParaRPr sz="3600" b="1" i="0" u="none" strike="noStrike" cap="none" dirty="0">
              <a:latin typeface="Berlin Sans FB Demi" panose="020E0802020502020306" pitchFamily="34" charset="0"/>
              <a:ea typeface="Overlock"/>
              <a:cs typeface="Arial" panose="020B0604020202020204" pitchFamily="34" charset="0"/>
              <a:sym typeface="Overlock"/>
            </a:endParaRPr>
          </a:p>
        </p:txBody>
      </p:sp>
      <p:sp>
        <p:nvSpPr>
          <p:cNvPr id="190" name="Google Shape;190;p4" descr="Resultado de imagen para copa p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4" descr="Resultado de imagen para copa del rey trofe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0312" y="2139702"/>
            <a:ext cx="1545878" cy="264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 descr="C:\Users\Fernando\Desktop\logo dx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59" y="22859"/>
            <a:ext cx="727695" cy="70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/>
          <p:nvPr/>
        </p:nvSpPr>
        <p:spPr>
          <a:xfrm>
            <a:off x="0" y="65954"/>
            <a:ext cx="914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000" b="0" i="0" u="none" strike="noStrike" cap="none" dirty="0">
                <a:solidFill>
                  <a:srgbClr val="0070C0"/>
                </a:solidFill>
                <a:latin typeface="Berlin Sans FB Demi" panose="020E0802020502020306" pitchFamily="34" charset="0"/>
                <a:ea typeface="Arial"/>
                <a:cs typeface="Arial"/>
                <a:sym typeface="Arial"/>
              </a:rPr>
              <a:t>SISTEMA DE FORMACION DXN</a:t>
            </a:r>
            <a:endParaRPr sz="3000" b="0" i="0" u="none" strike="noStrike" cap="none" dirty="0">
              <a:solidFill>
                <a:srgbClr val="0070C0"/>
              </a:solidFill>
              <a:latin typeface="Berlin Sans FB Demi" panose="020E0802020502020306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5" descr="C:\Users\Fernando\Desktop\logo dx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59" y="22858"/>
            <a:ext cx="722809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26" y="1312500"/>
            <a:ext cx="3786374" cy="3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3490" y="1312500"/>
            <a:ext cx="3994884" cy="31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C441FC-96E2-429D-BF64-A80A9EBBEA21}"/>
              </a:ext>
            </a:extLst>
          </p:cNvPr>
          <p:cNvSpPr txBox="1"/>
          <p:nvPr/>
        </p:nvSpPr>
        <p:spPr>
          <a:xfrm>
            <a:off x="2221231" y="666169"/>
            <a:ext cx="4713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 Rounded MT Bold" panose="020F0704030504030204" pitchFamily="34" charset="0"/>
              </a:rPr>
              <a:t>LA IMPORTANCIA DEL TRABAJO EN EQUIPO</a:t>
            </a:r>
            <a:endParaRPr lang="es-PE" dirty="0"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2F321-5700-495F-A5DD-DB1993152B70}"/>
              </a:ext>
            </a:extLst>
          </p:cNvPr>
          <p:cNvSpPr txBox="1"/>
          <p:nvPr/>
        </p:nvSpPr>
        <p:spPr>
          <a:xfrm>
            <a:off x="2462400" y="4512835"/>
            <a:ext cx="4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Arial Rounded MT Bold" panose="020F0704030504030204" pitchFamily="34" charset="0"/>
              </a:rPr>
              <a:t>EL ÉXITO ES CUESTION DE TIEMPO</a:t>
            </a:r>
            <a:endParaRPr lang="es-PE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711" y="1278931"/>
            <a:ext cx="4050089" cy="350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5430" y="1278930"/>
            <a:ext cx="4303059" cy="3504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C6EDD2D-BE09-4ABB-9AE3-A7DA622B833F}"/>
              </a:ext>
            </a:extLst>
          </p:cNvPr>
          <p:cNvSpPr txBox="1"/>
          <p:nvPr/>
        </p:nvSpPr>
        <p:spPr>
          <a:xfrm>
            <a:off x="1483200" y="237600"/>
            <a:ext cx="578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ENTRENA TU MENTE</a:t>
            </a:r>
          </a:p>
          <a:p>
            <a:pPr algn="ctr"/>
            <a:r>
              <a:rPr lang="es-ES" sz="2400" b="1" dirty="0">
                <a:solidFill>
                  <a:srgbClr val="FF0000"/>
                </a:solidFill>
              </a:rPr>
              <a:t>Presencia – Paciencia - Intención</a:t>
            </a:r>
            <a:endParaRPr lang="es-PE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 descr="C:\Users\Fernando\Desktop\logo dx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59" y="22858"/>
            <a:ext cx="722809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569" y="2755149"/>
            <a:ext cx="2649599" cy="22369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D3A0D3-5B10-402B-AC68-221C373BD068}"/>
              </a:ext>
            </a:extLst>
          </p:cNvPr>
          <p:cNvSpPr txBox="1"/>
          <p:nvPr/>
        </p:nvSpPr>
        <p:spPr>
          <a:xfrm>
            <a:off x="539999" y="741600"/>
            <a:ext cx="36256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  <a:latin typeface="Berlin Sans FB Demi" panose="020E0802020502020306" pitchFamily="34" charset="0"/>
              </a:rPr>
              <a:t>COMO PUEDO LOGRAR EL ÉXITO EN DXN</a:t>
            </a:r>
          </a:p>
          <a:p>
            <a:pPr marL="342900" indent="-342900">
              <a:buAutoNum type="arabicPeriod"/>
            </a:pPr>
            <a:r>
              <a:rPr lang="es-ES" sz="1600" dirty="0">
                <a:latin typeface="Arial Rounded MT Bold" panose="020F0704030504030204" pitchFamily="34" charset="0"/>
              </a:rPr>
              <a:t>TEN GRANDES SUEÑOS</a:t>
            </a:r>
          </a:p>
          <a:p>
            <a:pPr marL="342900" indent="-342900">
              <a:buAutoNum type="arabicPeriod"/>
            </a:pPr>
            <a:r>
              <a:rPr lang="es-ES" sz="1600" dirty="0">
                <a:latin typeface="Arial Rounded MT Bold" panose="020F0704030504030204" pitchFamily="34" charset="0"/>
              </a:rPr>
              <a:t>TOMA DECISIONES</a:t>
            </a:r>
          </a:p>
          <a:p>
            <a:pPr marL="342900" indent="-342900">
              <a:buAutoNum type="arabicPeriod"/>
            </a:pPr>
            <a:r>
              <a:rPr lang="es-ES" sz="1600" dirty="0">
                <a:latin typeface="Arial Rounded MT Bold" panose="020F0704030504030204" pitchFamily="34" charset="0"/>
              </a:rPr>
              <a:t>PREPARATE TODOS LOS DIAS </a:t>
            </a:r>
          </a:p>
          <a:p>
            <a:pPr marL="342900" indent="-342900">
              <a:buAutoNum type="arabicPeriod"/>
            </a:pPr>
            <a:r>
              <a:rPr lang="es-ES" sz="1600" dirty="0">
                <a:latin typeface="Arial Rounded MT Bold" panose="020F0704030504030204" pitchFamily="34" charset="0"/>
              </a:rPr>
              <a:t>APLICA UN TRABAJO DIARIO</a:t>
            </a:r>
            <a:endParaRPr lang="es-PE" sz="1600" dirty="0">
              <a:latin typeface="Arial Rounded MT Bold" panose="020F07040305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D15B64-0007-4D5D-BE49-23C1433F4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6939"/>
            <a:ext cx="1828209" cy="26997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F31096-DDFF-4859-AC81-7995CB116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401" y="135421"/>
            <a:ext cx="1720210" cy="3058151"/>
          </a:xfrm>
          <a:prstGeom prst="rect">
            <a:avLst/>
          </a:prstGeom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23518" y="2771132"/>
            <a:ext cx="3074400" cy="2236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41AFAD-AF22-4169-8289-5245F36F7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2350" y="2770685"/>
            <a:ext cx="2856050" cy="22058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900" y="2013575"/>
            <a:ext cx="4484400" cy="29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7AEB14F-37BB-4EED-8AB2-B49C66281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900" y="2571750"/>
            <a:ext cx="3640099" cy="2413800"/>
          </a:xfrm>
          <a:prstGeom prst="rect">
            <a:avLst/>
          </a:prstGeom>
        </p:spPr>
      </p:pic>
      <p:pic>
        <p:nvPicPr>
          <p:cNvPr id="214" name="Google Shape;21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800" y="157950"/>
            <a:ext cx="3690500" cy="25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184300" y="262259"/>
            <a:ext cx="4542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2400" b="0" i="0" u="none" strike="noStrike" cap="none" dirty="0">
                <a:solidFill>
                  <a:srgbClr val="0070C0"/>
                </a:solidFill>
                <a:latin typeface="Berlin Sans FB Demi" panose="020E0802020502020306" pitchFamily="34" charset="0"/>
                <a:ea typeface="Arial"/>
                <a:cs typeface="Arial"/>
                <a:sym typeface="Arial"/>
              </a:rPr>
              <a:t>CONVENCIONES INTERNACIONALES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1400" dirty="0"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Nos permite visionar nuestro éxito futuro, a través de los resultados reales de los lideres que ya recorrieron el camino</a:t>
            </a:r>
            <a:endParaRPr sz="1400" b="0" i="0" u="none" strike="noStrike" cap="none" dirty="0">
              <a:latin typeface="Arial Rounded MT Bold" panose="020F070403050403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599438A-4114-4740-9B75-5EAA0A8B549E}"/>
              </a:ext>
            </a:extLst>
          </p:cNvPr>
          <p:cNvSpPr txBox="1"/>
          <p:nvPr/>
        </p:nvSpPr>
        <p:spPr>
          <a:xfrm>
            <a:off x="3759948" y="67790"/>
            <a:ext cx="158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</a:rPr>
              <a:t>VISIÓN</a:t>
            </a:r>
            <a:endParaRPr lang="es-PE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1186</TotalTime>
  <Words>189</Words>
  <Application>Microsoft Office PowerPoint</Application>
  <PresentationFormat>Presentación en pantalla (16:9)</PresentationFormat>
  <Paragraphs>41</Paragraphs>
  <Slides>18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Calibri</vt:lpstr>
      <vt:lpstr>Wingdings 3</vt:lpstr>
      <vt:lpstr>Trebuchet MS</vt:lpstr>
      <vt:lpstr>Arial Rounded MT Bold</vt:lpstr>
      <vt:lpstr>Open Sauce Heavy</vt:lpstr>
      <vt:lpstr>Arial</vt:lpstr>
      <vt:lpstr>Berlin Sans FB Demi</vt:lpstr>
      <vt:lpstr>Cooper Black</vt:lpstr>
      <vt:lpstr>Overlock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</dc:creator>
  <cp:lastModifiedBy>Christian Jair Mayanga Espinoza</cp:lastModifiedBy>
  <cp:revision>43</cp:revision>
  <dcterms:created xsi:type="dcterms:W3CDTF">2016-02-21T21:13:34Z</dcterms:created>
  <dcterms:modified xsi:type="dcterms:W3CDTF">2024-12-21T17:17:36Z</dcterms:modified>
</cp:coreProperties>
</file>